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13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82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03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397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517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80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495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60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46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58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3139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37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2933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16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98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21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ABCE1-8FAA-4651-A8CE-428896CB8625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8A2C7C24-14C1-4113-B10B-D96359C0D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31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F9576-D3C9-4DD4-85C7-96B65BB2F2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/>
              <a:t>Dear Martin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D00DEF-B976-4724-9FDE-9730A57C52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6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6FF4E-5B7D-45EE-A253-5F6A7A10F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17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14288-C574-4095-A954-3E64A0F31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317" y="1488613"/>
            <a:ext cx="8596668" cy="3880773"/>
          </a:xfrm>
        </p:spPr>
        <p:txBody>
          <a:bodyPr>
            <a:noAutofit/>
          </a:bodyPr>
          <a:lstStyle/>
          <a:p>
            <a:r>
              <a:rPr lang="en-US" sz="2800" dirty="0"/>
              <a:t>Answer on a sheet of paper to turn in</a:t>
            </a:r>
          </a:p>
          <a:p>
            <a:r>
              <a:rPr lang="en-US" sz="2800" dirty="0"/>
              <a:t>At the start of the chapter, most of us perceive Officer </a:t>
            </a:r>
            <a:r>
              <a:rPr lang="en-US" sz="2800" dirty="0" err="1"/>
              <a:t>Tison</a:t>
            </a:r>
            <a:r>
              <a:rPr lang="en-US" sz="2800" dirty="0"/>
              <a:t> as racist and Quan as criminal. What do you learn about each of them that challenges this initial perception? Does it change your perception of them?</a:t>
            </a:r>
          </a:p>
          <a:p>
            <a:r>
              <a:rPr lang="en-US" sz="2800" dirty="0"/>
              <a:t>What question is </a:t>
            </a:r>
            <a:r>
              <a:rPr lang="en-US" sz="2800" dirty="0" err="1"/>
              <a:t>Justyce</a:t>
            </a:r>
            <a:r>
              <a:rPr lang="en-US" sz="2800" dirty="0"/>
              <a:t> struggling with at the end of the chapter?</a:t>
            </a:r>
          </a:p>
          <a:p>
            <a:r>
              <a:rPr lang="en-US" sz="2800" dirty="0"/>
              <a:t>Which direction do you think he’ll choose? Why?</a:t>
            </a:r>
          </a:p>
          <a:p>
            <a:r>
              <a:rPr lang="en-US" sz="2800" dirty="0"/>
              <a:t>What is Quan’s tone in this chapter? What evidence do you have?</a:t>
            </a:r>
          </a:p>
        </p:txBody>
      </p:sp>
    </p:spTree>
    <p:extLst>
      <p:ext uri="{BB962C8B-B14F-4D97-AF65-F5344CB8AC3E}">
        <p14:creationId xmlns:p14="http://schemas.microsoft.com/office/powerpoint/2010/main" val="13430307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93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Facet</vt:lpstr>
      <vt:lpstr>Dear Martin</vt:lpstr>
      <vt:lpstr>Chapter 17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Dear Martin</dc:title>
  <dc:creator>Sienna Holl</dc:creator>
  <cp:lastModifiedBy>Sienna Holl</cp:lastModifiedBy>
  <cp:revision>1</cp:revision>
  <dcterms:created xsi:type="dcterms:W3CDTF">2020-03-09T13:36:30Z</dcterms:created>
  <dcterms:modified xsi:type="dcterms:W3CDTF">2020-03-09T13:42:02Z</dcterms:modified>
</cp:coreProperties>
</file>